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21388388" cy="15124113"/>
  <p:notesSz cx="6858000" cy="9144000"/>
  <p:defaultTextStyle>
    <a:defPPr>
      <a:defRPr lang="zh-TW"/>
    </a:defPPr>
    <a:lvl1pPr marL="0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1pPr>
    <a:lvl2pPr marL="876270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2pPr>
    <a:lvl3pPr marL="1752539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3pPr>
    <a:lvl4pPr marL="2628809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4pPr>
    <a:lvl5pPr marL="3505078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5pPr>
    <a:lvl6pPr marL="4381348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6pPr>
    <a:lvl7pPr marL="5257617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7pPr>
    <a:lvl8pPr marL="6133887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8pPr>
    <a:lvl9pPr marL="7010156" algn="l" defTabSz="1752539" rtl="0" eaLnBrk="1" latinLnBrk="0" hangingPunct="1">
      <a:defRPr sz="34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2475174"/>
            <a:ext cx="18180130" cy="5265432"/>
          </a:xfrm>
        </p:spPr>
        <p:txBody>
          <a:bodyPr anchor="b"/>
          <a:lstStyle>
            <a:lvl1pPr algn="ctr">
              <a:defRPr sz="13232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7943661"/>
            <a:ext cx="16041291" cy="3651492"/>
          </a:xfrm>
        </p:spPr>
        <p:txBody>
          <a:bodyPr/>
          <a:lstStyle>
            <a:lvl1pPr marL="0" indent="0" algn="ctr">
              <a:buNone/>
              <a:defRPr sz="5293"/>
            </a:lvl1pPr>
            <a:lvl2pPr marL="1008263" indent="0" algn="ctr">
              <a:buNone/>
              <a:defRPr sz="4411"/>
            </a:lvl2pPr>
            <a:lvl3pPr marL="2016526" indent="0" algn="ctr">
              <a:buNone/>
              <a:defRPr sz="3970"/>
            </a:lvl3pPr>
            <a:lvl4pPr marL="3024789" indent="0" algn="ctr">
              <a:buNone/>
              <a:defRPr sz="3528"/>
            </a:lvl4pPr>
            <a:lvl5pPr marL="4033053" indent="0" algn="ctr">
              <a:buNone/>
              <a:defRPr sz="3528"/>
            </a:lvl5pPr>
            <a:lvl6pPr marL="5041316" indent="0" algn="ctr">
              <a:buNone/>
              <a:defRPr sz="3528"/>
            </a:lvl6pPr>
            <a:lvl7pPr marL="6049579" indent="0" algn="ctr">
              <a:buNone/>
              <a:defRPr sz="3528"/>
            </a:lvl7pPr>
            <a:lvl8pPr marL="7057842" indent="0" algn="ctr">
              <a:buNone/>
              <a:defRPr sz="3528"/>
            </a:lvl8pPr>
            <a:lvl9pPr marL="8066105" indent="0" algn="ctr">
              <a:buNone/>
              <a:defRPr sz="3528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2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68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6066" y="805219"/>
            <a:ext cx="4611871" cy="128169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453" y="805219"/>
            <a:ext cx="13568259" cy="128169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69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64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13" y="3770530"/>
            <a:ext cx="18447485" cy="6291210"/>
          </a:xfrm>
        </p:spPr>
        <p:txBody>
          <a:bodyPr anchor="b"/>
          <a:lstStyle>
            <a:lvl1pPr>
              <a:defRPr sz="13232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3" y="10121257"/>
            <a:ext cx="18447485" cy="3308399"/>
          </a:xfrm>
        </p:spPr>
        <p:txBody>
          <a:bodyPr/>
          <a:lstStyle>
            <a:lvl1pPr marL="0" indent="0">
              <a:buNone/>
              <a:defRPr sz="5293">
                <a:solidFill>
                  <a:schemeClr val="tx1"/>
                </a:solidFill>
              </a:defRPr>
            </a:lvl1pPr>
            <a:lvl2pPr marL="1008263" indent="0">
              <a:buNone/>
              <a:defRPr sz="4411">
                <a:solidFill>
                  <a:schemeClr val="tx1">
                    <a:tint val="75000"/>
                  </a:schemeClr>
                </a:solidFill>
              </a:defRPr>
            </a:lvl2pPr>
            <a:lvl3pPr marL="2016526" indent="0">
              <a:buNone/>
              <a:defRPr sz="3970">
                <a:solidFill>
                  <a:schemeClr val="tx1">
                    <a:tint val="75000"/>
                  </a:schemeClr>
                </a:solidFill>
              </a:defRPr>
            </a:lvl3pPr>
            <a:lvl4pPr marL="3024789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4pPr>
            <a:lvl5pPr marL="4033053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5pPr>
            <a:lvl6pPr marL="5041316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6pPr>
            <a:lvl7pPr marL="6049579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7pPr>
            <a:lvl8pPr marL="7057842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8pPr>
            <a:lvl9pPr marL="8066105" indent="0">
              <a:buNone/>
              <a:defRPr sz="35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72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452" y="4026095"/>
            <a:ext cx="9090065" cy="95961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871" y="4026095"/>
            <a:ext cx="9090065" cy="95961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29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805222"/>
            <a:ext cx="18447485" cy="29232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0" y="3707509"/>
            <a:ext cx="9048289" cy="1816993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263" indent="0">
              <a:buNone/>
              <a:defRPr sz="4411" b="1"/>
            </a:lvl2pPr>
            <a:lvl3pPr marL="2016526" indent="0">
              <a:buNone/>
              <a:defRPr sz="3970" b="1"/>
            </a:lvl3pPr>
            <a:lvl4pPr marL="3024789" indent="0">
              <a:buNone/>
              <a:defRPr sz="3528" b="1"/>
            </a:lvl4pPr>
            <a:lvl5pPr marL="4033053" indent="0">
              <a:buNone/>
              <a:defRPr sz="3528" b="1"/>
            </a:lvl5pPr>
            <a:lvl6pPr marL="5041316" indent="0">
              <a:buNone/>
              <a:defRPr sz="3528" b="1"/>
            </a:lvl6pPr>
            <a:lvl7pPr marL="6049579" indent="0">
              <a:buNone/>
              <a:defRPr sz="3528" b="1"/>
            </a:lvl7pPr>
            <a:lvl8pPr marL="7057842" indent="0">
              <a:buNone/>
              <a:defRPr sz="3528" b="1"/>
            </a:lvl8pPr>
            <a:lvl9pPr marL="8066105" indent="0">
              <a:buNone/>
              <a:defRPr sz="3528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0" y="5524502"/>
            <a:ext cx="9048289" cy="81257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2" y="3707509"/>
            <a:ext cx="9092851" cy="1816993"/>
          </a:xfrm>
        </p:spPr>
        <p:txBody>
          <a:bodyPr anchor="b"/>
          <a:lstStyle>
            <a:lvl1pPr marL="0" indent="0">
              <a:buNone/>
              <a:defRPr sz="5293" b="1"/>
            </a:lvl1pPr>
            <a:lvl2pPr marL="1008263" indent="0">
              <a:buNone/>
              <a:defRPr sz="4411" b="1"/>
            </a:lvl2pPr>
            <a:lvl3pPr marL="2016526" indent="0">
              <a:buNone/>
              <a:defRPr sz="3970" b="1"/>
            </a:lvl3pPr>
            <a:lvl4pPr marL="3024789" indent="0">
              <a:buNone/>
              <a:defRPr sz="3528" b="1"/>
            </a:lvl4pPr>
            <a:lvl5pPr marL="4033053" indent="0">
              <a:buNone/>
              <a:defRPr sz="3528" b="1"/>
            </a:lvl5pPr>
            <a:lvl6pPr marL="5041316" indent="0">
              <a:buNone/>
              <a:defRPr sz="3528" b="1"/>
            </a:lvl6pPr>
            <a:lvl7pPr marL="6049579" indent="0">
              <a:buNone/>
              <a:defRPr sz="3528" b="1"/>
            </a:lvl7pPr>
            <a:lvl8pPr marL="7057842" indent="0">
              <a:buNone/>
              <a:defRPr sz="3528" b="1"/>
            </a:lvl8pPr>
            <a:lvl9pPr marL="8066105" indent="0">
              <a:buNone/>
              <a:defRPr sz="3528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2" y="5524502"/>
            <a:ext cx="9092851" cy="81257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46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29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44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1008274"/>
            <a:ext cx="6898312" cy="3528960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851" y="2177595"/>
            <a:ext cx="10827871" cy="10747923"/>
          </a:xfrm>
        </p:spPr>
        <p:txBody>
          <a:bodyPr/>
          <a:lstStyle>
            <a:lvl1pPr>
              <a:defRPr sz="7057"/>
            </a:lvl1pPr>
            <a:lvl2pPr>
              <a:defRPr sz="6175"/>
            </a:lvl2pPr>
            <a:lvl3pPr>
              <a:defRPr sz="5293"/>
            </a:lvl3pPr>
            <a:lvl4pPr>
              <a:defRPr sz="4411"/>
            </a:lvl4pPr>
            <a:lvl5pPr>
              <a:defRPr sz="4411"/>
            </a:lvl5pPr>
            <a:lvl6pPr>
              <a:defRPr sz="4411"/>
            </a:lvl6pPr>
            <a:lvl7pPr>
              <a:defRPr sz="4411"/>
            </a:lvl7pPr>
            <a:lvl8pPr>
              <a:defRPr sz="4411"/>
            </a:lvl8pPr>
            <a:lvl9pPr>
              <a:defRPr sz="441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4537234"/>
            <a:ext cx="6898312" cy="8405787"/>
          </a:xfrm>
        </p:spPr>
        <p:txBody>
          <a:bodyPr/>
          <a:lstStyle>
            <a:lvl1pPr marL="0" indent="0">
              <a:buNone/>
              <a:defRPr sz="3528"/>
            </a:lvl1pPr>
            <a:lvl2pPr marL="1008263" indent="0">
              <a:buNone/>
              <a:defRPr sz="3087"/>
            </a:lvl2pPr>
            <a:lvl3pPr marL="2016526" indent="0">
              <a:buNone/>
              <a:defRPr sz="2646"/>
            </a:lvl3pPr>
            <a:lvl4pPr marL="3024789" indent="0">
              <a:buNone/>
              <a:defRPr sz="2205"/>
            </a:lvl4pPr>
            <a:lvl5pPr marL="4033053" indent="0">
              <a:buNone/>
              <a:defRPr sz="2205"/>
            </a:lvl5pPr>
            <a:lvl6pPr marL="5041316" indent="0">
              <a:buNone/>
              <a:defRPr sz="2205"/>
            </a:lvl6pPr>
            <a:lvl7pPr marL="6049579" indent="0">
              <a:buNone/>
              <a:defRPr sz="2205"/>
            </a:lvl7pPr>
            <a:lvl8pPr marL="7057842" indent="0">
              <a:buNone/>
              <a:defRPr sz="2205"/>
            </a:lvl8pPr>
            <a:lvl9pPr marL="8066105" indent="0">
              <a:buNone/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48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1008274"/>
            <a:ext cx="6898312" cy="3528960"/>
          </a:xfrm>
        </p:spPr>
        <p:txBody>
          <a:bodyPr anchor="b"/>
          <a:lstStyle>
            <a:lvl1pPr>
              <a:defRPr sz="705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851" y="2177595"/>
            <a:ext cx="10827871" cy="10747923"/>
          </a:xfrm>
        </p:spPr>
        <p:txBody>
          <a:bodyPr anchor="t"/>
          <a:lstStyle>
            <a:lvl1pPr marL="0" indent="0">
              <a:buNone/>
              <a:defRPr sz="7057"/>
            </a:lvl1pPr>
            <a:lvl2pPr marL="1008263" indent="0">
              <a:buNone/>
              <a:defRPr sz="6175"/>
            </a:lvl2pPr>
            <a:lvl3pPr marL="2016526" indent="0">
              <a:buNone/>
              <a:defRPr sz="5293"/>
            </a:lvl3pPr>
            <a:lvl4pPr marL="3024789" indent="0">
              <a:buNone/>
              <a:defRPr sz="4411"/>
            </a:lvl4pPr>
            <a:lvl5pPr marL="4033053" indent="0">
              <a:buNone/>
              <a:defRPr sz="4411"/>
            </a:lvl5pPr>
            <a:lvl6pPr marL="5041316" indent="0">
              <a:buNone/>
              <a:defRPr sz="4411"/>
            </a:lvl6pPr>
            <a:lvl7pPr marL="6049579" indent="0">
              <a:buNone/>
              <a:defRPr sz="4411"/>
            </a:lvl7pPr>
            <a:lvl8pPr marL="7057842" indent="0">
              <a:buNone/>
              <a:defRPr sz="4411"/>
            </a:lvl8pPr>
            <a:lvl9pPr marL="8066105" indent="0">
              <a:buNone/>
              <a:defRPr sz="4411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4537234"/>
            <a:ext cx="6898312" cy="8405787"/>
          </a:xfrm>
        </p:spPr>
        <p:txBody>
          <a:bodyPr/>
          <a:lstStyle>
            <a:lvl1pPr marL="0" indent="0">
              <a:buNone/>
              <a:defRPr sz="3528"/>
            </a:lvl1pPr>
            <a:lvl2pPr marL="1008263" indent="0">
              <a:buNone/>
              <a:defRPr sz="3087"/>
            </a:lvl2pPr>
            <a:lvl3pPr marL="2016526" indent="0">
              <a:buNone/>
              <a:defRPr sz="2646"/>
            </a:lvl3pPr>
            <a:lvl4pPr marL="3024789" indent="0">
              <a:buNone/>
              <a:defRPr sz="2205"/>
            </a:lvl4pPr>
            <a:lvl5pPr marL="4033053" indent="0">
              <a:buNone/>
              <a:defRPr sz="2205"/>
            </a:lvl5pPr>
            <a:lvl6pPr marL="5041316" indent="0">
              <a:buNone/>
              <a:defRPr sz="2205"/>
            </a:lvl6pPr>
            <a:lvl7pPr marL="6049579" indent="0">
              <a:buNone/>
              <a:defRPr sz="2205"/>
            </a:lvl7pPr>
            <a:lvl8pPr marL="7057842" indent="0">
              <a:buNone/>
              <a:defRPr sz="2205"/>
            </a:lvl8pPr>
            <a:lvl9pPr marL="8066105" indent="0">
              <a:buNone/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8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2" y="805222"/>
            <a:ext cx="18447485" cy="292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2" y="4026095"/>
            <a:ext cx="18447485" cy="9596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452" y="14017815"/>
            <a:ext cx="4812387" cy="805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DA13B-517D-4501-8FB0-9141C832AC6D}" type="datetimeFigureOut">
              <a:rPr lang="zh-TW" altLang="en-US" smtClean="0"/>
              <a:t>2019/4/29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904" y="14017815"/>
            <a:ext cx="7218581" cy="805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5549" y="14017815"/>
            <a:ext cx="4812387" cy="805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7758-804D-4E34-84F0-79B0ACD96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6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016526" rtl="0" eaLnBrk="1" latinLnBrk="0" hangingPunct="1">
        <a:lnSpc>
          <a:spcPct val="90000"/>
        </a:lnSpc>
        <a:spcBef>
          <a:spcPct val="0"/>
        </a:spcBef>
        <a:buNone/>
        <a:defRPr sz="97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132" indent="-504132" algn="l" defTabSz="2016526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6175" kern="1200">
          <a:solidFill>
            <a:schemeClr val="tx1"/>
          </a:solidFill>
          <a:latin typeface="+mn-lt"/>
          <a:ea typeface="+mn-ea"/>
          <a:cs typeface="+mn-cs"/>
        </a:defRPr>
      </a:lvl1pPr>
      <a:lvl2pPr marL="1512395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5293" kern="1200">
          <a:solidFill>
            <a:schemeClr val="tx1"/>
          </a:solidFill>
          <a:latin typeface="+mn-lt"/>
          <a:ea typeface="+mn-ea"/>
          <a:cs typeface="+mn-cs"/>
        </a:defRPr>
      </a:lvl2pPr>
      <a:lvl3pPr marL="2520658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4411" kern="1200">
          <a:solidFill>
            <a:schemeClr val="tx1"/>
          </a:solidFill>
          <a:latin typeface="+mn-lt"/>
          <a:ea typeface="+mn-ea"/>
          <a:cs typeface="+mn-cs"/>
        </a:defRPr>
      </a:lvl3pPr>
      <a:lvl4pPr marL="3528921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537184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545447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553711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74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570237" indent="-504132" algn="l" defTabSz="20165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1pPr>
      <a:lvl2pPr marL="1008263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2pPr>
      <a:lvl3pPr marL="2016526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3pPr>
      <a:lvl4pPr marL="3024789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4pPr>
      <a:lvl5pPr marL="4033053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5pPr>
      <a:lvl6pPr marL="5041316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6pPr>
      <a:lvl7pPr marL="6049579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7pPr>
      <a:lvl8pPr marL="7057842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8pPr>
      <a:lvl9pPr marL="8066105" algn="l" defTabSz="2016526" rtl="0" eaLnBrk="1" latinLnBrk="0" hangingPunct="1">
        <a:defRPr sz="39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6"/>
            <a:ext cx="21388388" cy="150984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92119" y="1465639"/>
            <a:ext cx="4288353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1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94742" y="6600286"/>
            <a:ext cx="1343348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</a:t>
            </a:r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師長  蒞臨</a:t>
            </a:r>
            <a:endParaRPr lang="zh-TW" altLang="en-US" sz="1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504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6"/>
            <a:ext cx="21388388" cy="150984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92119" y="1465639"/>
            <a:ext cx="12050094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16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</a:t>
            </a:r>
            <a:r>
              <a:rPr lang="zh-TW" altLang="en-US" sz="16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學校</a:t>
            </a:r>
            <a:endParaRPr lang="zh-TW" altLang="en-US" sz="16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94742" y="6600286"/>
            <a:ext cx="13433486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</a:t>
            </a:r>
            <a:r>
              <a:rPr lang="zh-TW" altLang="en-US" sz="1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師長  蒞臨</a:t>
            </a:r>
            <a:endParaRPr lang="zh-TW" altLang="en-US" sz="1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264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11</Words>
  <Application>Microsoft Office PowerPoint</Application>
  <PresentationFormat>自訂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Calibri Light</vt:lpstr>
      <vt:lpstr>Wingdings 2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2018-08-07T02:17:41Z</dcterms:created>
  <dcterms:modified xsi:type="dcterms:W3CDTF">2019-04-29T07:18:29Z</dcterms:modified>
</cp:coreProperties>
</file>